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Marek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8DE865-9833-414F-8B7C-B526D1777CB3}">
  <a:tblStyle styleId="{468DE865-9833-414F-8B7C-B526D1777C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a050fa4b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a050fa4b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a050fa4b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a050fa4b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a050fa4b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a050fa4b8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28659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před návštěvou výstavy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t="29879" r="467" b="45353"/>
          <a:stretch/>
        </p:blipFill>
        <p:spPr>
          <a:xfrm>
            <a:off x="463125" y="821475"/>
            <a:ext cx="8337299" cy="156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Historický rámec bydlení ve Zlíně</a:t>
            </a:r>
            <a:endParaRPr/>
          </a:p>
        </p:txBody>
      </p:sp>
      <p:graphicFrame>
        <p:nvGraphicFramePr>
          <p:cNvPr id="61" name="Google Shape;61;p14"/>
          <p:cNvGraphicFramePr/>
          <p:nvPr>
            <p:extLst>
              <p:ext uri="{D42A27DB-BD31-4B8C-83A1-F6EECF244321}">
                <p14:modId xmlns:p14="http://schemas.microsoft.com/office/powerpoint/2010/main" val="1878548402"/>
              </p:ext>
            </p:extLst>
          </p:nvPr>
        </p:nvGraphicFramePr>
        <p:xfrm>
          <a:off x="552775" y="981325"/>
          <a:ext cx="7935350" cy="4100413"/>
        </p:xfrm>
        <a:graphic>
          <a:graphicData uri="http://schemas.openxmlformats.org/drawingml/2006/table">
            <a:tbl>
              <a:tblPr>
                <a:noFill/>
                <a:tableStyleId>{468DE865-9833-414F-8B7C-B526D1777CB3}</a:tableStyleId>
              </a:tblPr>
              <a:tblGrid>
                <a:gridCol w="92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1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Politika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Město a továrna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 dirty="0">
                          <a:solidFill>
                            <a:schemeClr val="dk1"/>
                          </a:solidFill>
                        </a:rPr>
                        <a:t>Bydlení (co se děje nového)</a:t>
                      </a: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7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1918-1938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ČSR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liberální, demokracie </a:t>
                      </a:r>
                      <a:endParaRPr sz="1000"/>
                    </a:p>
                  </a:txBody>
                  <a:tcPr marL="91425" marR="91425" marT="91425" marB="91425"/>
                </a:tc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dirty="0"/>
                        <a:t>Zlín / Baťa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dirty="0"/>
                        <a:t>expanze firmy Baťa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dirty="0"/>
                        <a:t>raketový růst obyvatelstva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dirty="0"/>
                        <a:t>Zlín/ Baťa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dirty="0"/>
                        <a:t>znárodnění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dirty="0"/>
                        <a:t>Gottwaldov/ Svit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dirty="0"/>
                        <a:t>Zlín / rozpad Svitu aj./privatizace podniků, hromadná privatizace bytů</a:t>
                      </a:r>
                      <a:endParaRPr sz="1000" dirty="0"/>
                    </a:p>
                  </a:txBody>
                  <a:tcPr marL="91425" marR="91425" marT="91425" marB="91425"/>
                </a:tc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od 1915: </a:t>
                      </a:r>
                      <a:r>
                        <a:rPr lang="cs" sz="1000">
                          <a:solidFill>
                            <a:schemeClr val="dk1"/>
                          </a:solidFill>
                        </a:rPr>
                        <a:t>hromadné ubytování, stavba baťovských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domků 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1940-1941: stavební uzávěra, ukončení baťovské výstavby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1946 - výstavba bytových domů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od pol 60. let-konec 80. let: masová panelová výstavba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konec 60. let - konec 80. let: počátky privatizace bytového fondu, výstavba rodinných domků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od pol. 90. let: privatizace, zastavení panelové výstavby (3. etapa Jižních svahů), první satelity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7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1939-1945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protektorát Čechy a Morava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totalitní režim</a:t>
                      </a:r>
                      <a:endParaRPr sz="1000"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1945-1948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ČSR omezená demokracie</a:t>
                      </a:r>
                      <a:endParaRPr sz="1000"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7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1948-1989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ČSR/ ČSSR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totalitní stát/ diktatura</a:t>
                      </a:r>
                      <a:endParaRPr sz="1000"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736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1990 - ?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dirty="0"/>
                        <a:t>ČSFR/ ČR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dirty="0"/>
                        <a:t>liberální demokracie</a:t>
                      </a:r>
                      <a:endParaRPr sz="1000" dirty="0"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Bydlení očima (fiktivních) pamětníků</a:t>
            </a:r>
            <a:endParaRPr/>
          </a:p>
        </p:txBody>
      </p:sp>
      <p:graphicFrame>
        <p:nvGraphicFramePr>
          <p:cNvPr id="67" name="Google Shape;67;p15"/>
          <p:cNvGraphicFramePr/>
          <p:nvPr>
            <p:extLst>
              <p:ext uri="{D42A27DB-BD31-4B8C-83A1-F6EECF244321}">
                <p14:modId xmlns:p14="http://schemas.microsoft.com/office/powerpoint/2010/main" val="4149663884"/>
              </p:ext>
            </p:extLst>
          </p:nvPr>
        </p:nvGraphicFramePr>
        <p:xfrm>
          <a:off x="952500" y="1017725"/>
          <a:ext cx="7239000" cy="4015620"/>
        </p:xfrm>
        <a:graphic>
          <a:graphicData uri="http://schemas.openxmlformats.org/drawingml/2006/table">
            <a:tbl>
              <a:tblPr>
                <a:noFill/>
                <a:tableStyleId>{468DE865-9833-414F-8B7C-B526D1777CB3}</a:tableStyleId>
              </a:tblPr>
              <a:tblGrid>
                <a:gridCol w="193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Pamětník č.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Identifikace pamětníka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piktogram pamětníka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Pamětice 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Anna, tovární dělnice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*1908 (Zlín)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ꝉ 1980 (Gottwaldov)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Pamětník 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Václav, baťovský učeň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*1920 (Kopřivné u Liptálu)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pamětník 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Jan, dělník, funkcionář a člen strany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*1925  (Polička)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ꝉ 2000 (Zlín)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Pamětník 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Věra, kuchařka (šikovná paní)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*1938 (Zlín)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Pamětník 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Duong, zahraniční pracovník, obchodník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*1960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Pamětník 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Identita 6: Josef, člen vyššího managementu Baťových závodů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*1890 (Německý Brod)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x1962 (Gottwaldov)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dirty="0"/>
                        <a:t>Pamětník 7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Identita 7: David, polistopadový podnikatel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740" y="1525743"/>
            <a:ext cx="573205" cy="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335816" y="1981767"/>
            <a:ext cx="565088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5926" y="2466843"/>
            <a:ext cx="525501" cy="52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8950" y="2992344"/>
            <a:ext cx="573199" cy="57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82076" y="3438866"/>
            <a:ext cx="573198" cy="57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2801" y="4006041"/>
            <a:ext cx="525499" cy="52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45751" y="4460142"/>
            <a:ext cx="573203" cy="57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 jaké zkušenosti s bydlením máte vy?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se vám bydlí?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Jak byste chtěli bydlet?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Jak jste k tomuto bydlení přišli?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Kde a jak bydleli / bydlí vaši prarodiče?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Myslíte, že dříve to měli lidé s bydlením ve Zlíně jednodušší?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Předvádění na obrazovce (16:9)</PresentationFormat>
  <Paragraphs>89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Prezentace aplikace PowerPoint</vt:lpstr>
      <vt:lpstr>Historický rámec bydlení ve Zlíně</vt:lpstr>
      <vt:lpstr>Bydlení očima (fiktivních) pamětníků</vt:lpstr>
      <vt:lpstr>A jaké zkušenosti s bydlením máte vy?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Váňa Martin</cp:lastModifiedBy>
  <cp:revision>2</cp:revision>
  <dcterms:modified xsi:type="dcterms:W3CDTF">2019-06-07T10:46:11Z</dcterms:modified>
</cp:coreProperties>
</file>